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4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9EB4D-D316-463A-8E2E-CAB61D7DE19B}" type="datetimeFigureOut">
              <a:rPr lang="en-AU" smtClean="0"/>
              <a:t>19/01/2012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31B05-7AB8-4E8A-B1C8-DA556A974FB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65297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9EB4D-D316-463A-8E2E-CAB61D7DE19B}" type="datetimeFigureOut">
              <a:rPr lang="en-AU" smtClean="0"/>
              <a:t>19/01/2012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31B05-7AB8-4E8A-B1C8-DA556A974FB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97674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9EB4D-D316-463A-8E2E-CAB61D7DE19B}" type="datetimeFigureOut">
              <a:rPr lang="en-AU" smtClean="0"/>
              <a:t>19/01/2012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31B05-7AB8-4E8A-B1C8-DA556A974FB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2697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9EB4D-D316-463A-8E2E-CAB61D7DE19B}" type="datetimeFigureOut">
              <a:rPr lang="en-AU" smtClean="0"/>
              <a:t>19/01/2012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31B05-7AB8-4E8A-B1C8-DA556A974FB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0923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9EB4D-D316-463A-8E2E-CAB61D7DE19B}" type="datetimeFigureOut">
              <a:rPr lang="en-AU" smtClean="0"/>
              <a:t>19/01/2012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31B05-7AB8-4E8A-B1C8-DA556A974FB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83975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9EB4D-D316-463A-8E2E-CAB61D7DE19B}" type="datetimeFigureOut">
              <a:rPr lang="en-AU" smtClean="0"/>
              <a:t>19/01/2012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31B05-7AB8-4E8A-B1C8-DA556A974FB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59390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9EB4D-D316-463A-8E2E-CAB61D7DE19B}" type="datetimeFigureOut">
              <a:rPr lang="en-AU" smtClean="0"/>
              <a:t>19/01/2012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31B05-7AB8-4E8A-B1C8-DA556A974FB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41169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9EB4D-D316-463A-8E2E-CAB61D7DE19B}" type="datetimeFigureOut">
              <a:rPr lang="en-AU" smtClean="0"/>
              <a:t>19/01/2012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31B05-7AB8-4E8A-B1C8-DA556A974FB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00602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9EB4D-D316-463A-8E2E-CAB61D7DE19B}" type="datetimeFigureOut">
              <a:rPr lang="en-AU" smtClean="0"/>
              <a:t>19/01/2012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31B05-7AB8-4E8A-B1C8-DA556A974FB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30841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9EB4D-D316-463A-8E2E-CAB61D7DE19B}" type="datetimeFigureOut">
              <a:rPr lang="en-AU" smtClean="0"/>
              <a:t>19/01/2012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31B05-7AB8-4E8A-B1C8-DA556A974FB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96609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9EB4D-D316-463A-8E2E-CAB61D7DE19B}" type="datetimeFigureOut">
              <a:rPr lang="en-AU" smtClean="0"/>
              <a:t>19/01/2012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31B05-7AB8-4E8A-B1C8-DA556A974FB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03713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89EB4D-D316-463A-8E2E-CAB61D7DE19B}" type="datetimeFigureOut">
              <a:rPr lang="en-AU" smtClean="0"/>
              <a:t>19/01/2012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C31B05-7AB8-4E8A-B1C8-DA556A974FB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68056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mtClean="0"/>
              <a:t>government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748908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government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government</dc:title>
  <dc:creator>Paul</dc:creator>
  <cp:lastModifiedBy>Paul</cp:lastModifiedBy>
  <cp:revision>1</cp:revision>
  <dcterms:created xsi:type="dcterms:W3CDTF">2012-01-18T22:34:26Z</dcterms:created>
  <dcterms:modified xsi:type="dcterms:W3CDTF">2012-01-18T22:34:49Z</dcterms:modified>
</cp:coreProperties>
</file>